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6" r:id="rId2"/>
    <p:sldId id="257" r:id="rId3"/>
    <p:sldId id="256" r:id="rId4"/>
    <p:sldId id="258" r:id="rId5"/>
    <p:sldId id="259" r:id="rId6"/>
    <p:sldId id="260" r:id="rId7"/>
    <p:sldId id="261" r:id="rId8"/>
    <p:sldId id="263" r:id="rId9"/>
    <p:sldId id="265" r:id="rId10"/>
    <p:sldId id="266" r:id="rId11"/>
    <p:sldId id="267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8" r:id="rId30"/>
    <p:sldId id="30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6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8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5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940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09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6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5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75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91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E122-2E37-4783-8E33-31E36F12B4E7}" type="datetimeFigureOut">
              <a:rPr lang="en-US" smtClean="0"/>
              <a:t>5/10/2017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9B143-92BE-47B4-95FB-10B876269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4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SENTITWIT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56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42875"/>
            <a:ext cx="1160145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0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47637"/>
            <a:ext cx="1161097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20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61925"/>
            <a:ext cx="1161097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4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128587"/>
            <a:ext cx="11630025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3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190500"/>
            <a:ext cx="11591925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839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66687"/>
            <a:ext cx="11610975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34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" y="85725"/>
            <a:ext cx="11572875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70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138112"/>
            <a:ext cx="1163002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896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47637"/>
            <a:ext cx="11601450" cy="65627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299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42875"/>
            <a:ext cx="1163955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0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57162"/>
            <a:ext cx="116014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57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47637"/>
            <a:ext cx="116205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48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76212"/>
            <a:ext cx="11601450" cy="6505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91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185737"/>
            <a:ext cx="11649075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51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90500"/>
            <a:ext cx="116205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5345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47637"/>
            <a:ext cx="1163955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74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19062"/>
            <a:ext cx="11620500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907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47637"/>
            <a:ext cx="1161097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082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76212"/>
            <a:ext cx="11620500" cy="65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832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52400"/>
            <a:ext cx="1161097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89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171450"/>
            <a:ext cx="1161097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5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166687"/>
            <a:ext cx="11591925" cy="65246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507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07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204787"/>
            <a:ext cx="11610975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64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138112"/>
            <a:ext cx="11591925" cy="65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536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2" y="228600"/>
            <a:ext cx="1161097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14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" y="176212"/>
            <a:ext cx="11572875" cy="65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18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52400"/>
            <a:ext cx="116205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54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147637"/>
            <a:ext cx="1163002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13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</Words>
  <Application>Microsoft Office PowerPoint</Application>
  <PresentationFormat>Widescreen</PresentationFormat>
  <Paragraphs>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Arial Black</vt:lpstr>
      <vt:lpstr>Calibri</vt:lpstr>
      <vt:lpstr>Calibri Light</vt:lpstr>
      <vt:lpstr>Office Theme</vt:lpstr>
      <vt:lpstr>SENTITWIT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EDUARDO LOPEZ</dc:creator>
  <cp:lastModifiedBy>ROBERTO EDUARDO LOPEZ</cp:lastModifiedBy>
  <cp:revision>11</cp:revision>
  <dcterms:created xsi:type="dcterms:W3CDTF">2017-05-10T22:34:39Z</dcterms:created>
  <dcterms:modified xsi:type="dcterms:W3CDTF">2017-05-11T00:11:21Z</dcterms:modified>
</cp:coreProperties>
</file>

<file path=docProps/thumbnail.jpeg>
</file>